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1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88F506-1506-474A-B95B-1EC563790746}" v="42" dt="2021-06-21T08:46:14.7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0" autoAdjust="0"/>
    <p:restoredTop sz="94660"/>
  </p:normalViewPr>
  <p:slideViewPr>
    <p:cSldViewPr snapToGrid="0">
      <p:cViewPr varScale="1">
        <p:scale>
          <a:sx n="87" d="100"/>
          <a:sy n="87" d="100"/>
        </p:scale>
        <p:origin x="811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Collaudin" userId="99f88cf6441dc844" providerId="LiveId" clId="{2888F506-1506-474A-B95B-1EC563790746}"/>
    <pc:docChg chg="undo custSel addSld delSld modSld sldOrd">
      <pc:chgData name="Thomas Collaudin" userId="99f88cf6441dc844" providerId="LiveId" clId="{2888F506-1506-474A-B95B-1EC563790746}" dt="2021-06-21T08:50:35.649" v="1799" actId="20577"/>
      <pc:docMkLst>
        <pc:docMk/>
      </pc:docMkLst>
      <pc:sldChg chg="modSp mod">
        <pc:chgData name="Thomas Collaudin" userId="99f88cf6441dc844" providerId="LiveId" clId="{2888F506-1506-474A-B95B-1EC563790746}" dt="2021-06-15T13:02:19.024" v="201" actId="20577"/>
        <pc:sldMkLst>
          <pc:docMk/>
          <pc:sldMk cId="3989547309" sldId="257"/>
        </pc:sldMkLst>
        <pc:spChg chg="mod">
          <ac:chgData name="Thomas Collaudin" userId="99f88cf6441dc844" providerId="LiveId" clId="{2888F506-1506-474A-B95B-1EC563790746}" dt="2021-06-15T13:02:19.024" v="201" actId="20577"/>
          <ac:spMkLst>
            <pc:docMk/>
            <pc:sldMk cId="3989547309" sldId="257"/>
            <ac:spMk id="5" creationId="{0B1955DA-15BA-4FDC-B2D9-79F451B08D56}"/>
          </ac:spMkLst>
        </pc:spChg>
      </pc:sldChg>
      <pc:sldChg chg="modSp mod">
        <pc:chgData name="Thomas Collaudin" userId="99f88cf6441dc844" providerId="LiveId" clId="{2888F506-1506-474A-B95B-1EC563790746}" dt="2021-06-21T08:50:35.649" v="1799" actId="20577"/>
        <pc:sldMkLst>
          <pc:docMk/>
          <pc:sldMk cId="88285144" sldId="258"/>
        </pc:sldMkLst>
        <pc:graphicFrameChg chg="mod modGraphic">
          <ac:chgData name="Thomas Collaudin" userId="99f88cf6441dc844" providerId="LiveId" clId="{2888F506-1506-474A-B95B-1EC563790746}" dt="2021-06-21T08:50:35.649" v="1799" actId="20577"/>
          <ac:graphicFrameMkLst>
            <pc:docMk/>
            <pc:sldMk cId="88285144" sldId="258"/>
            <ac:graphicFrameMk id="7" creationId="{08C14274-B236-4A10-909D-91BDFD0092B5}"/>
          </ac:graphicFrameMkLst>
        </pc:graphicFrameChg>
      </pc:sldChg>
      <pc:sldChg chg="addSp delSp modSp add del mod ord">
        <pc:chgData name="Thomas Collaudin" userId="99f88cf6441dc844" providerId="LiveId" clId="{2888F506-1506-474A-B95B-1EC563790746}" dt="2021-06-15T13:28:33.951" v="1059" actId="47"/>
        <pc:sldMkLst>
          <pc:docMk/>
          <pc:sldMk cId="2080890582" sldId="259"/>
        </pc:sldMkLst>
        <pc:spChg chg="mod">
          <ac:chgData name="Thomas Collaudin" userId="99f88cf6441dc844" providerId="LiveId" clId="{2888F506-1506-474A-B95B-1EC563790746}" dt="2021-06-15T13:28:02.055" v="1029" actId="20577"/>
          <ac:spMkLst>
            <pc:docMk/>
            <pc:sldMk cId="2080890582" sldId="259"/>
            <ac:spMk id="2" creationId="{BCCD393B-ABCE-4F39-AEDD-86051B014676}"/>
          </ac:spMkLst>
        </pc:spChg>
        <pc:graphicFrameChg chg="add del mod modGraphic">
          <ac:chgData name="Thomas Collaudin" userId="99f88cf6441dc844" providerId="LiveId" clId="{2888F506-1506-474A-B95B-1EC563790746}" dt="2021-06-15T13:26:36.206" v="1006" actId="478"/>
          <ac:graphicFrameMkLst>
            <pc:docMk/>
            <pc:sldMk cId="2080890582" sldId="259"/>
            <ac:graphicFrameMk id="3" creationId="{3C1F70A4-05C7-450F-8404-D7EFDC820DBC}"/>
          </ac:graphicFrameMkLst>
        </pc:graphicFrameChg>
        <pc:graphicFrameChg chg="del">
          <ac:chgData name="Thomas Collaudin" userId="99f88cf6441dc844" providerId="LiveId" clId="{2888F506-1506-474A-B95B-1EC563790746}" dt="2021-06-15T13:08:17.772" v="408" actId="478"/>
          <ac:graphicFrameMkLst>
            <pc:docMk/>
            <pc:sldMk cId="2080890582" sldId="259"/>
            <ac:graphicFrameMk id="7" creationId="{08C14274-B236-4A10-909D-91BDFD0092B5}"/>
          </ac:graphicFrameMkLst>
        </pc:graphicFrameChg>
      </pc:sldChg>
      <pc:sldChg chg="modSp new del mod">
        <pc:chgData name="Thomas Collaudin" userId="99f88cf6441dc844" providerId="LiveId" clId="{2888F506-1506-474A-B95B-1EC563790746}" dt="2021-06-15T13:43:50.727" v="1486" actId="47"/>
        <pc:sldMkLst>
          <pc:docMk/>
          <pc:sldMk cId="3579617963" sldId="260"/>
        </pc:sldMkLst>
        <pc:spChg chg="mod">
          <ac:chgData name="Thomas Collaudin" userId="99f88cf6441dc844" providerId="LiveId" clId="{2888F506-1506-474A-B95B-1EC563790746}" dt="2021-06-15T13:36:20.893" v="1306" actId="20577"/>
          <ac:spMkLst>
            <pc:docMk/>
            <pc:sldMk cId="3579617963" sldId="260"/>
            <ac:spMk id="2" creationId="{CF289763-1775-42FF-A75D-3040C94358A9}"/>
          </ac:spMkLst>
        </pc:spChg>
        <pc:spChg chg="mod">
          <ac:chgData name="Thomas Collaudin" userId="99f88cf6441dc844" providerId="LiveId" clId="{2888F506-1506-474A-B95B-1EC563790746}" dt="2021-06-15T13:07:13.522" v="405" actId="14100"/>
          <ac:spMkLst>
            <pc:docMk/>
            <pc:sldMk cId="3579617963" sldId="260"/>
            <ac:spMk id="3" creationId="{F0C261DA-DB8A-4B1F-8873-325892581146}"/>
          </ac:spMkLst>
        </pc:spChg>
      </pc:sldChg>
      <pc:sldChg chg="addSp delSp modSp add mod">
        <pc:chgData name="Thomas Collaudin" userId="99f88cf6441dc844" providerId="LiveId" clId="{2888F506-1506-474A-B95B-1EC563790746}" dt="2021-06-21T08:44:41.581" v="1710" actId="167"/>
        <pc:sldMkLst>
          <pc:docMk/>
          <pc:sldMk cId="2256605686" sldId="261"/>
        </pc:sldMkLst>
        <pc:spChg chg="mod">
          <ac:chgData name="Thomas Collaudin" userId="99f88cf6441dc844" providerId="LiveId" clId="{2888F506-1506-474A-B95B-1EC563790746}" dt="2021-06-15T13:23:15.199" v="973" actId="20577"/>
          <ac:spMkLst>
            <pc:docMk/>
            <pc:sldMk cId="2256605686" sldId="261"/>
            <ac:spMk id="2" creationId="{BCCD393B-ABCE-4F39-AEDD-86051B014676}"/>
          </ac:spMkLst>
        </pc:spChg>
        <pc:graphicFrameChg chg="mod ord modGraphic">
          <ac:chgData name="Thomas Collaudin" userId="99f88cf6441dc844" providerId="LiveId" clId="{2888F506-1506-474A-B95B-1EC563790746}" dt="2021-06-21T08:44:41.581" v="1710" actId="167"/>
          <ac:graphicFrameMkLst>
            <pc:docMk/>
            <pc:sldMk cId="2256605686" sldId="261"/>
            <ac:graphicFrameMk id="7" creationId="{08C14274-B236-4A10-909D-91BDFD0092B5}"/>
          </ac:graphicFrameMkLst>
        </pc:graphicFrameChg>
        <pc:picChg chg="add mod">
          <ac:chgData name="Thomas Collaudin" userId="99f88cf6441dc844" providerId="LiveId" clId="{2888F506-1506-474A-B95B-1EC563790746}" dt="2021-06-15T13:15:18.802" v="684" actId="1035"/>
          <ac:picMkLst>
            <pc:docMk/>
            <pc:sldMk cId="2256605686" sldId="261"/>
            <ac:picMk id="4" creationId="{D7604A11-0247-4E86-9941-7005A8BB91F6}"/>
          </ac:picMkLst>
        </pc:picChg>
        <pc:picChg chg="add del mod">
          <ac:chgData name="Thomas Collaudin" userId="99f88cf6441dc844" providerId="LiveId" clId="{2888F506-1506-474A-B95B-1EC563790746}" dt="2021-06-21T08:43:32.319" v="1701" actId="478"/>
          <ac:picMkLst>
            <pc:docMk/>
            <pc:sldMk cId="2256605686" sldId="261"/>
            <ac:picMk id="5" creationId="{EED3E87E-C8CF-43CB-B670-CE420F863E35}"/>
          </ac:picMkLst>
        </pc:picChg>
        <pc:picChg chg="add del mod">
          <ac:chgData name="Thomas Collaudin" userId="99f88cf6441dc844" providerId="LiveId" clId="{2888F506-1506-474A-B95B-1EC563790746}" dt="2021-06-21T08:44:24.413" v="1709" actId="478"/>
          <ac:picMkLst>
            <pc:docMk/>
            <pc:sldMk cId="2256605686" sldId="261"/>
            <ac:picMk id="6" creationId="{B60CDF34-3E92-493D-B7CC-34AB4F4CFF07}"/>
          </ac:picMkLst>
        </pc:picChg>
        <pc:picChg chg="add mod ord">
          <ac:chgData name="Thomas Collaudin" userId="99f88cf6441dc844" providerId="LiveId" clId="{2888F506-1506-474A-B95B-1EC563790746}" dt="2021-06-21T08:44:22.282" v="1708" actId="167"/>
          <ac:picMkLst>
            <pc:docMk/>
            <pc:sldMk cId="2256605686" sldId="261"/>
            <ac:picMk id="9" creationId="{7E2A476A-B9BC-48B3-8532-A27A70D9DFB1}"/>
          </ac:picMkLst>
        </pc:picChg>
      </pc:sldChg>
      <pc:sldChg chg="addSp delSp modSp add del mod">
        <pc:chgData name="Thomas Collaudin" userId="99f88cf6441dc844" providerId="LiveId" clId="{2888F506-1506-474A-B95B-1EC563790746}" dt="2021-06-15T13:20:07.190" v="745" actId="47"/>
        <pc:sldMkLst>
          <pc:docMk/>
          <pc:sldMk cId="4287950017" sldId="262"/>
        </pc:sldMkLst>
        <pc:spChg chg="mod">
          <ac:chgData name="Thomas Collaudin" userId="99f88cf6441dc844" providerId="LiveId" clId="{2888F506-1506-474A-B95B-1EC563790746}" dt="2021-06-15T13:15:32.636" v="696" actId="20577"/>
          <ac:spMkLst>
            <pc:docMk/>
            <pc:sldMk cId="4287950017" sldId="262"/>
            <ac:spMk id="2" creationId="{BCCD393B-ABCE-4F39-AEDD-86051B014676}"/>
          </ac:spMkLst>
        </pc:spChg>
        <pc:picChg chg="del">
          <ac:chgData name="Thomas Collaudin" userId="99f88cf6441dc844" providerId="LiveId" clId="{2888F506-1506-474A-B95B-1EC563790746}" dt="2021-06-15T13:16:57.368" v="722" actId="478"/>
          <ac:picMkLst>
            <pc:docMk/>
            <pc:sldMk cId="4287950017" sldId="262"/>
            <ac:picMk id="4" creationId="{D7604A11-0247-4E86-9941-7005A8BB91F6}"/>
          </ac:picMkLst>
        </pc:picChg>
        <pc:picChg chg="add mod ord">
          <ac:chgData name="Thomas Collaudin" userId="99f88cf6441dc844" providerId="LiveId" clId="{2888F506-1506-474A-B95B-1EC563790746}" dt="2021-06-15T13:16:50.618" v="719" actId="167"/>
          <ac:picMkLst>
            <pc:docMk/>
            <pc:sldMk cId="4287950017" sldId="262"/>
            <ac:picMk id="5" creationId="{C561B7BA-AAC5-40A1-972C-ECDF94DA9BA2}"/>
          </ac:picMkLst>
        </pc:picChg>
        <pc:picChg chg="del">
          <ac:chgData name="Thomas Collaudin" userId="99f88cf6441dc844" providerId="LiveId" clId="{2888F506-1506-474A-B95B-1EC563790746}" dt="2021-06-15T13:16:51.956" v="720" actId="478"/>
          <ac:picMkLst>
            <pc:docMk/>
            <pc:sldMk cId="4287950017" sldId="262"/>
            <ac:picMk id="6" creationId="{B60CDF34-3E92-493D-B7CC-34AB4F4CFF07}"/>
          </ac:picMkLst>
        </pc:picChg>
        <pc:picChg chg="add mod ord">
          <ac:chgData name="Thomas Collaudin" userId="99f88cf6441dc844" providerId="LiveId" clId="{2888F506-1506-474A-B95B-1EC563790746}" dt="2021-06-15T13:16:55.913" v="721" actId="167"/>
          <ac:picMkLst>
            <pc:docMk/>
            <pc:sldMk cId="4287950017" sldId="262"/>
            <ac:picMk id="9" creationId="{6F45B13C-5F14-490B-B203-1992016EFDD9}"/>
          </ac:picMkLst>
        </pc:picChg>
      </pc:sldChg>
      <pc:sldChg chg="addSp delSp modSp add del mod">
        <pc:chgData name="Thomas Collaudin" userId="99f88cf6441dc844" providerId="LiveId" clId="{2888F506-1506-474A-B95B-1EC563790746}" dt="2021-06-21T08:44:51.834" v="1711" actId="47"/>
        <pc:sldMkLst>
          <pc:docMk/>
          <pc:sldMk cId="4202790886" sldId="263"/>
        </pc:sldMkLst>
        <pc:spChg chg="mod">
          <ac:chgData name="Thomas Collaudin" userId="99f88cf6441dc844" providerId="LiveId" clId="{2888F506-1506-474A-B95B-1EC563790746}" dt="2021-06-15T13:23:18.837" v="974" actId="20577"/>
          <ac:spMkLst>
            <pc:docMk/>
            <pc:sldMk cId="4202790886" sldId="263"/>
            <ac:spMk id="2" creationId="{BCCD393B-ABCE-4F39-AEDD-86051B014676}"/>
          </ac:spMkLst>
        </pc:spChg>
        <pc:graphicFrameChg chg="ord modGraphic">
          <ac:chgData name="Thomas Collaudin" userId="99f88cf6441dc844" providerId="LiveId" clId="{2888F506-1506-474A-B95B-1EC563790746}" dt="2021-06-15T13:25:55.465" v="985" actId="20577"/>
          <ac:graphicFrameMkLst>
            <pc:docMk/>
            <pc:sldMk cId="4202790886" sldId="263"/>
            <ac:graphicFrameMk id="7" creationId="{08C14274-B236-4A10-909D-91BDFD0092B5}"/>
          </ac:graphicFrameMkLst>
        </pc:graphicFrameChg>
        <pc:picChg chg="add mod ord">
          <ac:chgData name="Thomas Collaudin" userId="99f88cf6441dc844" providerId="LiveId" clId="{2888F506-1506-474A-B95B-1EC563790746}" dt="2021-06-15T13:25:38.242" v="981" actId="167"/>
          <ac:picMkLst>
            <pc:docMk/>
            <pc:sldMk cId="4202790886" sldId="263"/>
            <ac:picMk id="4" creationId="{3BAFDC32-1723-4DDD-A20C-737D8CE7274D}"/>
          </ac:picMkLst>
        </pc:picChg>
        <pc:picChg chg="del">
          <ac:chgData name="Thomas Collaudin" userId="99f88cf6441dc844" providerId="LiveId" clId="{2888F506-1506-474A-B95B-1EC563790746}" dt="2021-06-15T13:25:49.976" v="983" actId="478"/>
          <ac:picMkLst>
            <pc:docMk/>
            <pc:sldMk cId="4202790886" sldId="263"/>
            <ac:picMk id="9" creationId="{6F45B13C-5F14-490B-B203-1992016EFDD9}"/>
          </ac:picMkLst>
        </pc:picChg>
      </pc:sldChg>
      <pc:sldChg chg="addSp delSp modSp add mod">
        <pc:chgData name="Thomas Collaudin" userId="99f88cf6441dc844" providerId="LiveId" clId="{2888F506-1506-474A-B95B-1EC563790746}" dt="2021-06-21T08:46:42.882" v="1742" actId="167"/>
        <pc:sldMkLst>
          <pc:docMk/>
          <pc:sldMk cId="678816695" sldId="264"/>
        </pc:sldMkLst>
        <pc:spChg chg="mod">
          <ac:chgData name="Thomas Collaudin" userId="99f88cf6441dc844" providerId="LiveId" clId="{2888F506-1506-474A-B95B-1EC563790746}" dt="2021-06-21T08:44:57.255" v="1713" actId="20577"/>
          <ac:spMkLst>
            <pc:docMk/>
            <pc:sldMk cId="678816695" sldId="264"/>
            <ac:spMk id="2" creationId="{BCCD393B-ABCE-4F39-AEDD-86051B014676}"/>
          </ac:spMkLst>
        </pc:spChg>
        <pc:graphicFrameChg chg="ord modGraphic">
          <ac:chgData name="Thomas Collaudin" userId="99f88cf6441dc844" providerId="LiveId" clId="{2888F506-1506-474A-B95B-1EC563790746}" dt="2021-06-21T08:46:42.882" v="1742" actId="167"/>
          <ac:graphicFrameMkLst>
            <pc:docMk/>
            <pc:sldMk cId="678816695" sldId="264"/>
            <ac:graphicFrameMk id="7" creationId="{08C14274-B236-4A10-909D-91BDFD0092B5}"/>
          </ac:graphicFrameMkLst>
        </pc:graphicFrameChg>
        <pc:picChg chg="add mod ord">
          <ac:chgData name="Thomas Collaudin" userId="99f88cf6441dc844" providerId="LiveId" clId="{2888F506-1506-474A-B95B-1EC563790746}" dt="2021-06-15T13:19:08.826" v="738" actId="167"/>
          <ac:picMkLst>
            <pc:docMk/>
            <pc:sldMk cId="678816695" sldId="264"/>
            <ac:picMk id="4" creationId="{ECD868CD-AB20-4741-985E-F37937A140A2}"/>
          </ac:picMkLst>
        </pc:picChg>
        <pc:picChg chg="add del">
          <ac:chgData name="Thomas Collaudin" userId="99f88cf6441dc844" providerId="LiveId" clId="{2888F506-1506-474A-B95B-1EC563790746}" dt="2021-06-15T13:19:38.860" v="744" actId="478"/>
          <ac:picMkLst>
            <pc:docMk/>
            <pc:sldMk cId="678816695" sldId="264"/>
            <ac:picMk id="5" creationId="{C561B7BA-AAC5-40A1-972C-ECDF94DA9BA2}"/>
          </ac:picMkLst>
        </pc:picChg>
        <pc:picChg chg="add del mod">
          <ac:chgData name="Thomas Collaudin" userId="99f88cf6441dc844" providerId="LiveId" clId="{2888F506-1506-474A-B95B-1EC563790746}" dt="2021-06-21T08:46:05.566" v="1734" actId="931"/>
          <ac:picMkLst>
            <pc:docMk/>
            <pc:sldMk cId="678816695" sldId="264"/>
            <ac:picMk id="5" creationId="{FDD3196E-163D-448B-B90B-A6C65BCC7F7E}"/>
          </ac:picMkLst>
        </pc:picChg>
        <pc:picChg chg="add del mod ord">
          <ac:chgData name="Thomas Collaudin" userId="99f88cf6441dc844" providerId="LiveId" clId="{2888F506-1506-474A-B95B-1EC563790746}" dt="2021-06-21T08:46:31.472" v="1741" actId="478"/>
          <ac:picMkLst>
            <pc:docMk/>
            <pc:sldMk cId="678816695" sldId="264"/>
            <ac:picMk id="8" creationId="{070238A0-F0FD-464B-A199-B6456815C677}"/>
          </ac:picMkLst>
        </pc:picChg>
        <pc:picChg chg="del">
          <ac:chgData name="Thomas Collaudin" userId="99f88cf6441dc844" providerId="LiveId" clId="{2888F506-1506-474A-B95B-1EC563790746}" dt="2021-06-15T13:19:21.576" v="740" actId="478"/>
          <ac:picMkLst>
            <pc:docMk/>
            <pc:sldMk cId="678816695" sldId="264"/>
            <ac:picMk id="9" creationId="{6F45B13C-5F14-490B-B203-1992016EFDD9}"/>
          </ac:picMkLst>
        </pc:picChg>
        <pc:picChg chg="add mod ord">
          <ac:chgData name="Thomas Collaudin" userId="99f88cf6441dc844" providerId="LiveId" clId="{2888F506-1506-474A-B95B-1EC563790746}" dt="2021-06-21T08:46:29.838" v="1740" actId="167"/>
          <ac:picMkLst>
            <pc:docMk/>
            <pc:sldMk cId="678816695" sldId="264"/>
            <ac:picMk id="9" creationId="{869B3FF4-7C4A-409C-8F78-912D42E3B937}"/>
          </ac:picMkLst>
        </pc:picChg>
      </pc:sldChg>
      <pc:sldChg chg="addSp modSp new mod">
        <pc:chgData name="Thomas Collaudin" userId="99f88cf6441dc844" providerId="LiveId" clId="{2888F506-1506-474A-B95B-1EC563790746}" dt="2021-06-15T13:44:15.724" v="1508" actId="20577"/>
        <pc:sldMkLst>
          <pc:docMk/>
          <pc:sldMk cId="3450363622" sldId="265"/>
        </pc:sldMkLst>
        <pc:spChg chg="mod">
          <ac:chgData name="Thomas Collaudin" userId="99f88cf6441dc844" providerId="LiveId" clId="{2888F506-1506-474A-B95B-1EC563790746}" dt="2021-06-15T13:28:32.141" v="1058" actId="20577"/>
          <ac:spMkLst>
            <pc:docMk/>
            <pc:sldMk cId="3450363622" sldId="265"/>
            <ac:spMk id="2" creationId="{5583DDAD-630A-427C-9A38-5CD0FFB812EA}"/>
          </ac:spMkLst>
        </pc:spChg>
        <pc:spChg chg="mod">
          <ac:chgData name="Thomas Collaudin" userId="99f88cf6441dc844" providerId="LiveId" clId="{2888F506-1506-474A-B95B-1EC563790746}" dt="2021-06-15T13:44:15.724" v="1508" actId="20577"/>
          <ac:spMkLst>
            <pc:docMk/>
            <pc:sldMk cId="3450363622" sldId="265"/>
            <ac:spMk id="3" creationId="{77F4C19F-E6FB-40F6-95F0-015B272A195E}"/>
          </ac:spMkLst>
        </pc:spChg>
        <pc:picChg chg="add mod">
          <ac:chgData name="Thomas Collaudin" userId="99f88cf6441dc844" providerId="LiveId" clId="{2888F506-1506-474A-B95B-1EC563790746}" dt="2021-06-15T13:33:58.391" v="1210" actId="14100"/>
          <ac:picMkLst>
            <pc:docMk/>
            <pc:sldMk cId="3450363622" sldId="265"/>
            <ac:picMk id="5" creationId="{F2FA397D-C880-40C9-98CD-02475538A358}"/>
          </ac:picMkLst>
        </pc:picChg>
        <pc:picChg chg="add mod">
          <ac:chgData name="Thomas Collaudin" userId="99f88cf6441dc844" providerId="LiveId" clId="{2888F506-1506-474A-B95B-1EC563790746}" dt="2021-06-15T13:33:58.391" v="1210" actId="14100"/>
          <ac:picMkLst>
            <pc:docMk/>
            <pc:sldMk cId="3450363622" sldId="265"/>
            <ac:picMk id="7" creationId="{806D92CC-FB4A-4AF8-ABCB-C18AD6C80E19}"/>
          </ac:picMkLst>
        </pc:picChg>
        <pc:picChg chg="add mod">
          <ac:chgData name="Thomas Collaudin" userId="99f88cf6441dc844" providerId="LiveId" clId="{2888F506-1506-474A-B95B-1EC563790746}" dt="2021-06-15T13:34:09.216" v="1245" actId="1036"/>
          <ac:picMkLst>
            <pc:docMk/>
            <pc:sldMk cId="3450363622" sldId="265"/>
            <ac:picMk id="9" creationId="{1B0F572D-35F9-499E-84E3-113814A1E2BE}"/>
          </ac:picMkLst>
        </pc:picChg>
        <pc:picChg chg="add mod">
          <ac:chgData name="Thomas Collaudin" userId="99f88cf6441dc844" providerId="LiveId" clId="{2888F506-1506-474A-B95B-1EC563790746}" dt="2021-06-15T13:34:09.216" v="1245" actId="1036"/>
          <ac:picMkLst>
            <pc:docMk/>
            <pc:sldMk cId="3450363622" sldId="265"/>
            <ac:picMk id="11" creationId="{61D02E24-24D9-4C82-A591-F499A490D4D4}"/>
          </ac:picMkLst>
        </pc:picChg>
        <pc:picChg chg="add mod">
          <ac:chgData name="Thomas Collaudin" userId="99f88cf6441dc844" providerId="LiveId" clId="{2888F506-1506-474A-B95B-1EC563790746}" dt="2021-06-15T13:35:02.109" v="1282" actId="1076"/>
          <ac:picMkLst>
            <pc:docMk/>
            <pc:sldMk cId="3450363622" sldId="265"/>
            <ac:picMk id="13" creationId="{0546D722-6913-487D-AED8-FFF79B644B19}"/>
          </ac:picMkLst>
        </pc:picChg>
        <pc:picChg chg="add mod">
          <ac:chgData name="Thomas Collaudin" userId="99f88cf6441dc844" providerId="LiveId" clId="{2888F506-1506-474A-B95B-1EC563790746}" dt="2021-06-15T13:35:18.133" v="1286" actId="1076"/>
          <ac:picMkLst>
            <pc:docMk/>
            <pc:sldMk cId="3450363622" sldId="265"/>
            <ac:picMk id="15" creationId="{0C626951-D271-43AE-BB01-561BA5FA1632}"/>
          </ac:picMkLst>
        </pc:picChg>
        <pc:cxnChg chg="add mod">
          <ac:chgData name="Thomas Collaudin" userId="99f88cf6441dc844" providerId="LiveId" clId="{2888F506-1506-474A-B95B-1EC563790746}" dt="2021-06-15T13:35:41.532" v="1288" actId="208"/>
          <ac:cxnSpMkLst>
            <pc:docMk/>
            <pc:sldMk cId="3450363622" sldId="265"/>
            <ac:cxnSpMk id="17" creationId="{43016AB5-A775-448D-B9FB-8D94268E4B03}"/>
          </ac:cxnSpMkLst>
        </pc:cxnChg>
        <pc:cxnChg chg="add mod">
          <ac:chgData name="Thomas Collaudin" userId="99f88cf6441dc844" providerId="LiveId" clId="{2888F506-1506-474A-B95B-1EC563790746}" dt="2021-06-15T13:35:48.025" v="1290" actId="1076"/>
          <ac:cxnSpMkLst>
            <pc:docMk/>
            <pc:sldMk cId="3450363622" sldId="265"/>
            <ac:cxnSpMk id="18" creationId="{DD5F5AE4-71D2-42E2-9CDF-A82CE3AD7BD9}"/>
          </ac:cxnSpMkLst>
        </pc:cxnChg>
      </pc:sldChg>
      <pc:sldChg chg="modSp add mod ord">
        <pc:chgData name="Thomas Collaudin" userId="99f88cf6441dc844" providerId="LiveId" clId="{2888F506-1506-474A-B95B-1EC563790746}" dt="2021-06-21T08:49:56.323" v="1793" actId="207"/>
        <pc:sldMkLst>
          <pc:docMk/>
          <pc:sldMk cId="1241009331" sldId="266"/>
        </pc:sldMkLst>
        <pc:spChg chg="mod">
          <ac:chgData name="Thomas Collaudin" userId="99f88cf6441dc844" providerId="LiveId" clId="{2888F506-1506-474A-B95B-1EC563790746}" dt="2021-06-15T13:36:34.665" v="1329" actId="20577"/>
          <ac:spMkLst>
            <pc:docMk/>
            <pc:sldMk cId="1241009331" sldId="266"/>
            <ac:spMk id="2" creationId="{BCCD393B-ABCE-4F39-AEDD-86051B014676}"/>
          </ac:spMkLst>
        </pc:spChg>
        <pc:graphicFrameChg chg="mod modGraphic">
          <ac:chgData name="Thomas Collaudin" userId="99f88cf6441dc844" providerId="LiveId" clId="{2888F506-1506-474A-B95B-1EC563790746}" dt="2021-06-21T08:49:56.323" v="1793" actId="207"/>
          <ac:graphicFrameMkLst>
            <pc:docMk/>
            <pc:sldMk cId="1241009331" sldId="266"/>
            <ac:graphicFrameMk id="7" creationId="{08C14274-B236-4A10-909D-91BDFD0092B5}"/>
          </ac:graphicFrameMkLst>
        </pc:graphicFrameChg>
      </pc:sldChg>
      <pc:sldChg chg="addSp delSp modSp add mod">
        <pc:chgData name="Thomas Collaudin" userId="99f88cf6441dc844" providerId="LiveId" clId="{2888F506-1506-474A-B95B-1EC563790746}" dt="2021-06-15T13:46:45.760" v="1546" actId="20577"/>
        <pc:sldMkLst>
          <pc:docMk/>
          <pc:sldMk cId="3329846449" sldId="267"/>
        </pc:sldMkLst>
        <pc:spChg chg="mod">
          <ac:chgData name="Thomas Collaudin" userId="99f88cf6441dc844" providerId="LiveId" clId="{2888F506-1506-474A-B95B-1EC563790746}" dt="2021-06-15T13:45:10.198" v="1531" actId="20577"/>
          <ac:spMkLst>
            <pc:docMk/>
            <pc:sldMk cId="3329846449" sldId="267"/>
            <ac:spMk id="2" creationId="{BCCD393B-ABCE-4F39-AEDD-86051B014676}"/>
          </ac:spMkLst>
        </pc:spChg>
        <pc:spChg chg="add mod">
          <ac:chgData name="Thomas Collaudin" userId="99f88cf6441dc844" providerId="LiveId" clId="{2888F506-1506-474A-B95B-1EC563790746}" dt="2021-06-15T13:46:45.760" v="1546" actId="20577"/>
          <ac:spMkLst>
            <pc:docMk/>
            <pc:sldMk cId="3329846449" sldId="267"/>
            <ac:spMk id="5" creationId="{58240822-A517-49CE-8F3A-8F5076C40513}"/>
          </ac:spMkLst>
        </pc:spChg>
        <pc:graphicFrameChg chg="del">
          <ac:chgData name="Thomas Collaudin" userId="99f88cf6441dc844" providerId="LiveId" clId="{2888F506-1506-474A-B95B-1EC563790746}" dt="2021-06-15T13:45:04.879" v="1517" actId="478"/>
          <ac:graphicFrameMkLst>
            <pc:docMk/>
            <pc:sldMk cId="3329846449" sldId="267"/>
            <ac:graphicFrameMk id="7" creationId="{08C14274-B236-4A10-909D-91BDFD0092B5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9BEB5D-D866-44F8-860C-898F20B60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Automated</a:t>
            </a:r>
            <a:r>
              <a:rPr lang="fr-FR" dirty="0"/>
              <a:t> segmentation of </a:t>
            </a:r>
            <a:r>
              <a:rPr lang="fr-FR" dirty="0" err="1"/>
              <a:t>red</a:t>
            </a:r>
            <a:r>
              <a:rPr lang="fr-FR" dirty="0"/>
              <a:t> </a:t>
            </a:r>
            <a:r>
              <a:rPr lang="fr-FR" dirty="0" err="1"/>
              <a:t>blood</a:t>
            </a:r>
            <a:r>
              <a:rPr lang="fr-FR" dirty="0"/>
              <a:t> </a:t>
            </a:r>
            <a:r>
              <a:rPr lang="fr-FR" dirty="0" err="1"/>
              <a:t>cells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339A3C-FC78-4F5A-ACE3-7E107E175C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contour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approaches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51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D393B-ABCE-4F39-AEDD-86051B01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Compared</a:t>
            </a:r>
            <a:r>
              <a:rPr lang="fr-FR" dirty="0"/>
              <a:t> </a:t>
            </a:r>
            <a:r>
              <a:rPr lang="fr-FR" dirty="0" err="1"/>
              <a:t>approaches</a:t>
            </a:r>
            <a:br>
              <a:rPr lang="fr-FR" dirty="0"/>
            </a:br>
            <a:r>
              <a:rPr lang="fr-FR" dirty="0"/>
              <a:t>&amp;</a:t>
            </a:r>
            <a:br>
              <a:rPr lang="fr-FR" dirty="0"/>
            </a:br>
            <a:r>
              <a:rPr lang="fr-FR" dirty="0" err="1"/>
              <a:t>Methodology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E15113-8EC0-4AA0-9487-50D370ADF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588946"/>
          </a:xfrm>
        </p:spPr>
        <p:txBody>
          <a:bodyPr anchor="t"/>
          <a:lstStyle/>
          <a:p>
            <a:pPr marL="0" indent="0">
              <a:buNone/>
            </a:pPr>
            <a:r>
              <a:rPr lang="fr-FR" b="1" dirty="0" err="1"/>
              <a:t>Approach</a:t>
            </a:r>
            <a:r>
              <a:rPr lang="fr-FR" b="1" dirty="0"/>
              <a:t> 1 : Contour </a:t>
            </a:r>
            <a:r>
              <a:rPr lang="fr-FR" b="1" dirty="0" err="1"/>
              <a:t>detection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Use of </a:t>
            </a:r>
            <a:r>
              <a:rPr lang="fr-FR" i="1" dirty="0" err="1"/>
              <a:t>Watershed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en-US" dirty="0"/>
              <a:t>The watershed is a classical algorithm used for segmentation, that is, for separating different objects in an image.</a:t>
            </a:r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0E4151E5-AF92-43AF-9A8D-22694C085453}"/>
              </a:ext>
            </a:extLst>
          </p:cNvPr>
          <p:cNvSpPr txBox="1">
            <a:spLocks/>
          </p:cNvSpPr>
          <p:nvPr/>
        </p:nvSpPr>
        <p:spPr>
          <a:xfrm>
            <a:off x="3869268" y="2562962"/>
            <a:ext cx="7315200" cy="1529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fr-FR" b="1" dirty="0" err="1"/>
              <a:t>Approach</a:t>
            </a:r>
            <a:r>
              <a:rPr lang="fr-FR" b="1" dirty="0"/>
              <a:t> 2 : </a:t>
            </a:r>
            <a:r>
              <a:rPr lang="fr-FR" b="1" dirty="0" err="1"/>
              <a:t>Deep</a:t>
            </a:r>
            <a:r>
              <a:rPr lang="fr-FR" b="1" dirty="0"/>
              <a:t> </a:t>
            </a:r>
            <a:r>
              <a:rPr lang="fr-FR" b="1" dirty="0" err="1"/>
              <a:t>learning</a:t>
            </a:r>
            <a:endParaRPr lang="fr-FR" dirty="0"/>
          </a:p>
          <a:p>
            <a:pPr marL="0" indent="0">
              <a:buFont typeface="Wingdings 2" pitchFamily="18" charset="2"/>
              <a:buNone/>
            </a:pPr>
            <a:r>
              <a:rPr lang="fr-FR" dirty="0"/>
              <a:t>Use of  a </a:t>
            </a:r>
            <a:r>
              <a:rPr lang="fr-FR" dirty="0" err="1"/>
              <a:t>trained</a:t>
            </a:r>
            <a:r>
              <a:rPr lang="fr-FR" dirty="0"/>
              <a:t> YOLO model.</a:t>
            </a:r>
          </a:p>
          <a:p>
            <a:pPr marL="0" indent="0">
              <a:buFont typeface="Wingdings 2" pitchFamily="18" charset="2"/>
              <a:buNone/>
            </a:pPr>
            <a:r>
              <a:rPr lang="en-US" dirty="0"/>
              <a:t>YOLO is  real-time object detection system based on neural network.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B1955DA-15BA-4FDC-B2D9-79F451B08D56}"/>
              </a:ext>
            </a:extLst>
          </p:cNvPr>
          <p:cNvSpPr txBox="1">
            <a:spLocks/>
          </p:cNvSpPr>
          <p:nvPr/>
        </p:nvSpPr>
        <p:spPr>
          <a:xfrm>
            <a:off x="3869268" y="4202727"/>
            <a:ext cx="7315200" cy="1529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fr-FR" b="1" dirty="0" err="1"/>
              <a:t>Methodology</a:t>
            </a:r>
            <a:endParaRPr lang="fr-FR" dirty="0"/>
          </a:p>
          <a:p>
            <a:pPr marL="0" indent="0">
              <a:buFont typeface="Wingdings 2" pitchFamily="18" charset="2"/>
              <a:buNone/>
            </a:pPr>
            <a:r>
              <a:rPr lang="fr-FR" dirty="0" err="1"/>
              <a:t>Comparison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18 </a:t>
            </a:r>
            <a:r>
              <a:rPr lang="fr-FR" dirty="0" err="1"/>
              <a:t>blood</a:t>
            </a:r>
            <a:r>
              <a:rPr lang="fr-FR" dirty="0"/>
              <a:t> </a:t>
            </a:r>
            <a:r>
              <a:rPr lang="fr-FR" dirty="0" err="1"/>
              <a:t>samples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954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D393B-ABCE-4F39-AEDD-86051B01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endParaRPr lang="fr-FR" dirty="0"/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08C14274-B236-4A10-909D-91BDFD009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294762"/>
              </p:ext>
            </p:extLst>
          </p:nvPr>
        </p:nvGraphicFramePr>
        <p:xfrm>
          <a:off x="3670788" y="1603288"/>
          <a:ext cx="7864719" cy="3403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07120">
                  <a:extLst>
                    <a:ext uri="{9D8B030D-6E8A-4147-A177-3AD203B41FA5}">
                      <a16:colId xmlns:a16="http://schemas.microsoft.com/office/drawing/2014/main" val="777120642"/>
                    </a:ext>
                  </a:extLst>
                </a:gridCol>
                <a:gridCol w="1921119">
                  <a:extLst>
                    <a:ext uri="{9D8B030D-6E8A-4147-A177-3AD203B41FA5}">
                      <a16:colId xmlns:a16="http://schemas.microsoft.com/office/drawing/2014/main" val="281936915"/>
                    </a:ext>
                  </a:extLst>
                </a:gridCol>
                <a:gridCol w="1736480">
                  <a:extLst>
                    <a:ext uri="{9D8B030D-6E8A-4147-A177-3AD203B41FA5}">
                      <a16:colId xmlns:a16="http://schemas.microsoft.com/office/drawing/2014/main" val="472466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Contour </a:t>
                      </a:r>
                    </a:p>
                    <a:p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detection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Deep</a:t>
                      </a: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fr-FR" dirty="0" err="1">
                          <a:solidFill>
                            <a:schemeClr val="tx1"/>
                          </a:solidFill>
                        </a:rPr>
                        <a:t>learning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690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# of </a:t>
                      </a:r>
                      <a:r>
                        <a:rPr lang="fr-FR" dirty="0" err="1"/>
                        <a:t>compared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blood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samples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50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# of </a:t>
                      </a:r>
                      <a:r>
                        <a:rPr lang="fr-FR" dirty="0" err="1"/>
                        <a:t>segmented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red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blood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cells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3"/>
                          </a:solidFill>
                        </a:rPr>
                        <a:t>21 243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14 337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58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# of positive </a:t>
                      </a:r>
                      <a:r>
                        <a:rPr lang="fr-FR" dirty="0" err="1"/>
                        <a:t>deviation</a:t>
                      </a:r>
                      <a:r>
                        <a:rPr lang="fr-FR" dirty="0"/>
                        <a:t> vs. </a:t>
                      </a:r>
                      <a:r>
                        <a:rPr lang="fr-FR" dirty="0" err="1"/>
                        <a:t>other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approach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3"/>
                          </a:solidFill>
                        </a:rPr>
                        <a:t>18 (100%)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74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Average</a:t>
                      </a:r>
                      <a:r>
                        <a:rPr lang="fr-FR" dirty="0"/>
                        <a:t> pourcentage of positive </a:t>
                      </a:r>
                      <a:r>
                        <a:rPr lang="fr-FR" dirty="0" err="1"/>
                        <a:t>deviation</a:t>
                      </a:r>
                      <a:r>
                        <a:rPr lang="fr-FR" dirty="0"/>
                        <a:t> vs. </a:t>
                      </a:r>
                      <a:r>
                        <a:rPr lang="fr-FR" dirty="0" err="1"/>
                        <a:t>other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approach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3"/>
                          </a:solidFill>
                        </a:rPr>
                        <a:t>+ 64%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34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Maximum positive </a:t>
                      </a:r>
                      <a:r>
                        <a:rPr lang="fr-FR" dirty="0" err="1"/>
                        <a:t>deviation</a:t>
                      </a:r>
                      <a:r>
                        <a:rPr lang="fr-FR" dirty="0"/>
                        <a:t> value vs. </a:t>
                      </a:r>
                      <a:r>
                        <a:rPr lang="fr-FR" dirty="0" err="1"/>
                        <a:t>other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approach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3"/>
                          </a:solidFill>
                        </a:rPr>
                        <a:t>+ 880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328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Execution</a:t>
                      </a:r>
                      <a:r>
                        <a:rPr lang="fr-FR" dirty="0"/>
                        <a:t> time (in 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FF0000"/>
                          </a:solidFill>
                        </a:rPr>
                        <a:t>16-18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3"/>
                          </a:solidFill>
                        </a:rPr>
                        <a:t>10-12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05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8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08C14274-B236-4A10-909D-91BDFD009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261148"/>
              </p:ext>
            </p:extLst>
          </p:nvPr>
        </p:nvGraphicFramePr>
        <p:xfrm>
          <a:off x="3683977" y="1156192"/>
          <a:ext cx="7842738" cy="467702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47330">
                  <a:extLst>
                    <a:ext uri="{9D8B030D-6E8A-4147-A177-3AD203B41FA5}">
                      <a16:colId xmlns:a16="http://schemas.microsoft.com/office/drawing/2014/main" val="777120642"/>
                    </a:ext>
                  </a:extLst>
                </a:gridCol>
                <a:gridCol w="4195408">
                  <a:extLst>
                    <a:ext uri="{9D8B030D-6E8A-4147-A177-3AD203B41FA5}">
                      <a16:colId xmlns:a16="http://schemas.microsoft.com/office/drawing/2014/main" val="281936915"/>
                    </a:ext>
                  </a:extLst>
                </a:gridCol>
              </a:tblGrid>
              <a:tr h="579015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Contour </a:t>
                      </a:r>
                    </a:p>
                    <a:p>
                      <a:pPr algn="ctr"/>
                      <a:r>
                        <a:rPr lang="fr-FR" dirty="0" err="1"/>
                        <a:t>detection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Deep</a:t>
                      </a:r>
                      <a:r>
                        <a:rPr lang="fr-FR" dirty="0"/>
                        <a:t> </a:t>
                      </a:r>
                    </a:p>
                    <a:p>
                      <a:pPr algn="ctr"/>
                      <a:r>
                        <a:rPr lang="fr-FR" dirty="0" err="1"/>
                        <a:t>learning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690527"/>
                  </a:ext>
                </a:extLst>
              </a:tr>
              <a:tr h="4036945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pPr algn="ctr"/>
                      <a:r>
                        <a:rPr lang="fr-FR" dirty="0"/>
                        <a:t>1213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50344"/>
                  </a:ext>
                </a:extLst>
              </a:tr>
            </a:tbl>
          </a:graphicData>
        </a:graphic>
      </p:graphicFrame>
      <p:pic>
        <p:nvPicPr>
          <p:cNvPr id="9" name="Image 8" descr="Une image contenant main&#10;&#10;Description générée automatiquement">
            <a:extLst>
              <a:ext uri="{FF2B5EF4-FFF2-40B4-BE49-F238E27FC236}">
                <a16:creationId xmlns:a16="http://schemas.microsoft.com/office/drawing/2014/main" id="{7E2A476A-B9BC-48B3-8532-A27A70D9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764" y="1912330"/>
            <a:ext cx="3407018" cy="340701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CCD393B-ABCE-4F39-AEDD-86051B01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Example 1 :</a:t>
            </a:r>
            <a:br>
              <a:rPr lang="fr-FR" b="1" dirty="0"/>
            </a:br>
            <a:br>
              <a:rPr lang="fr-FR" dirty="0"/>
            </a:br>
            <a:r>
              <a:rPr lang="fr-FR" dirty="0"/>
              <a:t>Maximum positive </a:t>
            </a:r>
            <a:r>
              <a:rPr lang="fr-FR" dirty="0" err="1"/>
              <a:t>deviation</a:t>
            </a:r>
            <a:r>
              <a:rPr lang="fr-FR" dirty="0"/>
              <a:t> for contour </a:t>
            </a:r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approach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604A11-0247-4E86-9941-7005A8BB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14" y="1912330"/>
            <a:ext cx="3407019" cy="340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0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08C14274-B236-4A10-909D-91BDFD009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314254"/>
              </p:ext>
            </p:extLst>
          </p:nvPr>
        </p:nvGraphicFramePr>
        <p:xfrm>
          <a:off x="3683977" y="1156192"/>
          <a:ext cx="7842738" cy="467702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47330">
                  <a:extLst>
                    <a:ext uri="{9D8B030D-6E8A-4147-A177-3AD203B41FA5}">
                      <a16:colId xmlns:a16="http://schemas.microsoft.com/office/drawing/2014/main" val="777120642"/>
                    </a:ext>
                  </a:extLst>
                </a:gridCol>
                <a:gridCol w="4195408">
                  <a:extLst>
                    <a:ext uri="{9D8B030D-6E8A-4147-A177-3AD203B41FA5}">
                      <a16:colId xmlns:a16="http://schemas.microsoft.com/office/drawing/2014/main" val="281936915"/>
                    </a:ext>
                  </a:extLst>
                </a:gridCol>
              </a:tblGrid>
              <a:tr h="579015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Contour </a:t>
                      </a:r>
                    </a:p>
                    <a:p>
                      <a:pPr algn="ctr"/>
                      <a:r>
                        <a:rPr lang="fr-FR" dirty="0" err="1"/>
                        <a:t>detection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Deep</a:t>
                      </a:r>
                      <a:r>
                        <a:rPr lang="fr-FR" dirty="0"/>
                        <a:t> </a:t>
                      </a:r>
                    </a:p>
                    <a:p>
                      <a:pPr algn="ctr"/>
                      <a:r>
                        <a:rPr lang="fr-FR" dirty="0" err="1"/>
                        <a:t>learning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690527"/>
                  </a:ext>
                </a:extLst>
              </a:tr>
              <a:tr h="4036945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pPr algn="ctr"/>
                      <a:r>
                        <a:rPr lang="fr-FR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050344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869B3FF4-7C4A-409C-8F78-912D42E3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765" y="1912330"/>
            <a:ext cx="3407018" cy="340701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CD868CD-AB20-4741-985E-F37937A1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610" y="1912331"/>
            <a:ext cx="3407018" cy="340701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CCD393B-ABCE-4F39-AEDD-86051B01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Example 2 :</a:t>
            </a:r>
            <a:br>
              <a:rPr lang="fr-FR" b="1" dirty="0"/>
            </a:br>
            <a:br>
              <a:rPr lang="fr-FR" dirty="0"/>
            </a:br>
            <a:r>
              <a:rPr lang="fr-FR" dirty="0"/>
              <a:t>Shadow </a:t>
            </a:r>
            <a:r>
              <a:rPr lang="fr-FR" dirty="0" err="1"/>
              <a:t>sensitivity</a:t>
            </a:r>
            <a:r>
              <a:rPr lang="fr-FR" dirty="0"/>
              <a:t> of contour </a:t>
            </a:r>
            <a:r>
              <a:rPr lang="fr-FR" dirty="0" err="1"/>
              <a:t>detection</a:t>
            </a:r>
            <a:r>
              <a:rPr lang="fr-FR" dirty="0"/>
              <a:t> </a:t>
            </a:r>
            <a:r>
              <a:rPr lang="fr-FR" dirty="0" err="1"/>
              <a:t>approach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881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3DDAD-630A-427C-9A38-5CD0FFB8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Detailed</a:t>
            </a:r>
            <a:r>
              <a:rPr lang="fr-FR" dirty="0"/>
              <a:t> segmentation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F4C19F-E6FB-40F6-95F0-015B272A1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fr-FR" b="1" dirty="0" err="1"/>
              <a:t>Step</a:t>
            </a:r>
            <a:r>
              <a:rPr lang="fr-FR" b="1" dirty="0"/>
              <a:t> 1 : 4x4 split of the image</a:t>
            </a: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 err="1"/>
              <a:t>Step</a:t>
            </a:r>
            <a:r>
              <a:rPr lang="fr-FR" b="1" dirty="0"/>
              <a:t> 2 : segmentation of </a:t>
            </a:r>
            <a:r>
              <a:rPr lang="fr-FR" b="1" dirty="0" err="1"/>
              <a:t>RBCs</a:t>
            </a:r>
            <a:r>
              <a:rPr lang="fr-FR" b="1" dirty="0"/>
              <a:t> </a:t>
            </a:r>
            <a:r>
              <a:rPr lang="fr-FR" b="1" dirty="0" err="1"/>
              <a:t>within</a:t>
            </a:r>
            <a:r>
              <a:rPr lang="fr-FR" b="1" dirty="0"/>
              <a:t> </a:t>
            </a:r>
            <a:r>
              <a:rPr lang="fr-FR" b="1" dirty="0" err="1"/>
              <a:t>each</a:t>
            </a:r>
            <a:r>
              <a:rPr lang="fr-FR" b="1" dirty="0"/>
              <a:t> </a:t>
            </a:r>
            <a:r>
              <a:rPr lang="fr-FR" b="1" dirty="0" err="1"/>
              <a:t>splitted</a:t>
            </a:r>
            <a:r>
              <a:rPr lang="fr-FR" b="1" dirty="0"/>
              <a:t> square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 err="1"/>
              <a:t>Step</a:t>
            </a:r>
            <a:r>
              <a:rPr lang="fr-FR" b="1" dirty="0"/>
              <a:t> 3 : merge of </a:t>
            </a:r>
            <a:r>
              <a:rPr lang="fr-FR" b="1" dirty="0" err="1"/>
              <a:t>splitted</a:t>
            </a:r>
            <a:r>
              <a:rPr lang="fr-FR" b="1" dirty="0"/>
              <a:t> squares</a:t>
            </a:r>
          </a:p>
          <a:p>
            <a:pPr marL="0" indent="0">
              <a:buNone/>
            </a:pPr>
            <a:endParaRPr lang="fr-FR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FA397D-C880-40C9-98CD-02475538A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9" y="1265314"/>
            <a:ext cx="1140574" cy="12245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06D92CC-FB4A-4AF8-ABCB-C18AD6C8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349" y="1265314"/>
            <a:ext cx="1208746" cy="12245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B0F572D-35F9-499E-84E3-113814A1E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349" y="3023776"/>
            <a:ext cx="1196533" cy="11965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1D02E24-24D9-4C82-A591-F499A490D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268" y="3023776"/>
            <a:ext cx="1196533" cy="11965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546D722-6913-487D-AED8-FFF79B644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036" y="4747085"/>
            <a:ext cx="1196533" cy="12468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C626951-D271-43AE-BB01-561BA5FA1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581" y="4747085"/>
            <a:ext cx="1140574" cy="1224512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3016AB5-A775-448D-B9FB-8D94268E4B03}"/>
              </a:ext>
            </a:extLst>
          </p:cNvPr>
          <p:cNvCxnSpPr/>
          <p:nvPr/>
        </p:nvCxnSpPr>
        <p:spPr>
          <a:xfrm>
            <a:off x="5231423" y="1877570"/>
            <a:ext cx="27256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D5F5AE4-71D2-42E2-9CDF-A82CE3AD7BD9}"/>
              </a:ext>
            </a:extLst>
          </p:cNvPr>
          <p:cNvCxnSpPr/>
          <p:nvPr/>
        </p:nvCxnSpPr>
        <p:spPr>
          <a:xfrm>
            <a:off x="5276036" y="3622042"/>
            <a:ext cx="27256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36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D393B-ABCE-4F39-AEDD-86051B01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by image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08C14274-B236-4A10-909D-91BDFD009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620276"/>
              </p:ext>
            </p:extLst>
          </p:nvPr>
        </p:nvGraphicFramePr>
        <p:xfrm>
          <a:off x="3626399" y="768787"/>
          <a:ext cx="7864719" cy="53210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46217">
                  <a:extLst>
                    <a:ext uri="{9D8B030D-6E8A-4147-A177-3AD203B41FA5}">
                      <a16:colId xmlns:a16="http://schemas.microsoft.com/office/drawing/2014/main" val="777120642"/>
                    </a:ext>
                  </a:extLst>
                </a:gridCol>
                <a:gridCol w="1573664">
                  <a:extLst>
                    <a:ext uri="{9D8B030D-6E8A-4147-A177-3AD203B41FA5}">
                      <a16:colId xmlns:a16="http://schemas.microsoft.com/office/drawing/2014/main" val="281936915"/>
                    </a:ext>
                  </a:extLst>
                </a:gridCol>
                <a:gridCol w="1422419">
                  <a:extLst>
                    <a:ext uri="{9D8B030D-6E8A-4147-A177-3AD203B41FA5}">
                      <a16:colId xmlns:a16="http://schemas.microsoft.com/office/drawing/2014/main" val="472466197"/>
                    </a:ext>
                  </a:extLst>
                </a:gridCol>
                <a:gridCol w="1422419">
                  <a:extLst>
                    <a:ext uri="{9D8B030D-6E8A-4147-A177-3AD203B41FA5}">
                      <a16:colId xmlns:a16="http://schemas.microsoft.com/office/drawing/2014/main" val="286433984"/>
                    </a:ext>
                  </a:extLst>
                </a:gridCol>
              </a:tblGrid>
              <a:tr h="517832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Contour </a:t>
                      </a:r>
                    </a:p>
                    <a:p>
                      <a:pPr algn="ctr"/>
                      <a:r>
                        <a:rPr lang="fr-FR" dirty="0" err="1"/>
                        <a:t>detection</a:t>
                      </a:r>
                      <a:endParaRPr lang="fr-F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Deep</a:t>
                      </a:r>
                      <a:r>
                        <a:rPr lang="fr-FR" dirty="0"/>
                        <a:t> </a:t>
                      </a:r>
                    </a:p>
                    <a:p>
                      <a:pPr algn="ctr"/>
                      <a:r>
                        <a:rPr lang="fr-FR" dirty="0" err="1"/>
                        <a:t>learning</a:t>
                      </a:r>
                      <a:endParaRPr lang="fr-F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Deviation</a:t>
                      </a:r>
                      <a:endParaRPr lang="fr-FR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06690527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1110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+ 19%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08050344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Image 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1027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+ 2%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0823810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Image 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1428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956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+ 49%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001371875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1113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+ 89%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89599139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1089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+ 25%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170208887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1153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+ 37%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24083533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1050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+ 34%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67758449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1302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+ 209%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09560127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1659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+ 101%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587977260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1177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855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+ 38%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65961157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1389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+ 123%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07361581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1112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+ 10%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67842190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1157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+ 37%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60224247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781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577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+ 35%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46244974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1213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+ 264%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550586795"/>
                  </a:ext>
                </a:extLst>
              </a:tr>
              <a:tr h="25891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1003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+ 43%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923746828"/>
                  </a:ext>
                </a:extLst>
              </a:tr>
              <a:tr h="31486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1035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966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+ 7%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08342888"/>
                  </a:ext>
                </a:extLst>
              </a:tr>
              <a:tr h="314866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Image 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chemeClr val="accent3"/>
                          </a:solidFill>
                          <a:effectLst/>
                          <a:latin typeface="Calibri" panose="020F0502020204030204" pitchFamily="34" charset="0"/>
                        </a:rPr>
                        <a:t>1445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+ 21%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11328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009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D393B-ABCE-4F39-AEDD-86051B01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 repository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8240822-A517-49CE-8F3A-8F5076C40513}"/>
              </a:ext>
            </a:extLst>
          </p:cNvPr>
          <p:cNvSpPr txBox="1"/>
          <p:nvPr/>
        </p:nvSpPr>
        <p:spPr>
          <a:xfrm>
            <a:off x="4163627" y="3239762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git clone https://github.com/casusorez/plasmodium.git</a:t>
            </a:r>
          </a:p>
        </p:txBody>
      </p:sp>
    </p:spTree>
    <p:extLst>
      <p:ext uri="{BB962C8B-B14F-4D97-AF65-F5344CB8AC3E}">
        <p14:creationId xmlns:p14="http://schemas.microsoft.com/office/powerpoint/2010/main" val="3329846449"/>
      </p:ext>
    </p:extLst>
  </p:cSld>
  <p:clrMapOvr>
    <a:masterClrMapping/>
  </p:clrMapOvr>
</p:sld>
</file>

<file path=ppt/theme/theme1.xml><?xml version="1.0" encoding="utf-8"?>
<a:theme xmlns:a="http://schemas.openxmlformats.org/drawingml/2006/main" name="Cadr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TM03457475[[fn=Cadre]]</Template>
  <TotalTime>137</TotalTime>
  <Words>365</Words>
  <Application>Microsoft Office PowerPoint</Application>
  <PresentationFormat>Grand écran</PresentationFormat>
  <Paragraphs>190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Corbel</vt:lpstr>
      <vt:lpstr>Wingdings 2</vt:lpstr>
      <vt:lpstr>Cadre</vt:lpstr>
      <vt:lpstr>Automated segmentation of red blood cells</vt:lpstr>
      <vt:lpstr>Compared approaches &amp; Methodology</vt:lpstr>
      <vt:lpstr>Results</vt:lpstr>
      <vt:lpstr>Example 1 :  Maximum positive deviation for contour detection approach</vt:lpstr>
      <vt:lpstr>Example 2 :  Shadow sensitivity of contour detection approach</vt:lpstr>
      <vt:lpstr>Detailed segmentation method</vt:lpstr>
      <vt:lpstr>Results by image</vt:lpstr>
      <vt:lpstr>Git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segmentation of red blood cells</dc:title>
  <dc:creator>Thomas Collaudin</dc:creator>
  <cp:lastModifiedBy>Thomas Collaudin</cp:lastModifiedBy>
  <cp:revision>5</cp:revision>
  <dcterms:created xsi:type="dcterms:W3CDTF">2021-06-15T12:16:35Z</dcterms:created>
  <dcterms:modified xsi:type="dcterms:W3CDTF">2021-06-21T08:50:36Z</dcterms:modified>
</cp:coreProperties>
</file>